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05FCB1-A57D-55E2-85D1-86D47DBA2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6E15DE-D13E-9C5D-86B9-4B7A92FEC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2E0505-289F-CBB0-5798-6D4244B5C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81AD00-DBFF-CA26-7BAB-6393062C6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207EDB-26A4-81B3-5F2B-E7791D3F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55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783580-8A0C-97E5-845F-DEC31ACB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2BA29D8-D79C-B3CA-BC23-670BD1C26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1EEC9D-5500-DE9F-AB44-367636EEE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A7E58F-6F2C-6A44-F34D-5AA5A1466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49412-75EA-A739-2ECA-4D7F70C0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07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6DB240B-1950-CE3D-65EA-0054195810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422D2A-2232-2B68-C3D0-169EF5D0F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82CD66-9D18-1317-A63B-35F660B54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CDB61A-EFBA-F91E-AE27-DCA1E986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7E31AD-B758-03A6-754F-0EB24001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56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C9B0EA-9C95-5C73-4E05-D62F4066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36BC3E-7A23-D1D4-DA56-26F6D00F6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95BC21-6528-B200-DBAF-4E6E3F93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56232A-7D4E-752B-D94D-481BA7CE8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BE56B5-F9BC-952A-C7CF-490F394BE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47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1E60FB-9B6B-7308-9378-96A48D2BE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F825ECD-38F2-EA28-9262-025CFCA2B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B1C11A-536C-C5A0-3343-A78C24B2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00325B-0CF9-A1AF-21C0-45ED485A6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9B0596-6CBB-530B-EC76-03A7656C7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88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83A0EF-5A21-B1B7-7261-C39D96205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778041-BBF4-DC51-D475-54F934FAB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A48E098-2D93-41FE-D12D-5B5ED3404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5768C0-5C99-EFF0-CAAD-067B77917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3E7BA0-C6D2-459E-488C-9DCF42EEC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3BF55F-F919-91E1-EFDC-7DEB9E9A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157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F4D3D3-CC53-5CAE-B660-C3DCF36DF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B638A8-BE0F-7AB7-BD64-4D3327CA5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A72181-9151-9D69-0A9D-1A3B3A4CB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D6534F-DE18-B710-6CD2-BFF6B3027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5573DA5-2A6A-9067-B8A7-2D264D41B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FD9D9A7-B625-A8A9-A47E-4DF4D8F9D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B57AD1-B32A-C1F0-09BF-FAED8CB3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A48CDC0-3F03-4414-A4B9-87AA6F14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9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9CA84-4B05-5D49-953D-56DE517C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134BFF1-9927-BCFB-5ADA-8934FF8D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292270F-010C-88EA-79BD-1E445B99B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147DE02-DADA-C3EB-5D51-42B2AB393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02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374AA7-4611-EB66-82BA-06328B0B1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417279-7DBC-F41F-5E01-25DC7BE0D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FF7B56-643B-EE8F-5981-7762A471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01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CAF1EF-BCED-A684-22C5-AA8303274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FF5B78-8D2E-E988-0FED-CF514EC70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D130D4-5FF2-879E-F6E5-06FFE34AB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22103E-79A0-B0F7-818C-87D4435F0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2421E4-6100-77F2-6185-E1B1C5170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223BFA-46C6-8E1D-BA98-275CA7EB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60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9344C8-87E1-ECFA-9A51-FD16FA8B9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03A04D7-EC8C-D5F9-4CF7-260BFAE18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B8F181-9A22-D5E5-CC9C-4C55EB27F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4A14B3-9D65-4BB8-C06C-5B20F692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FF360A-4264-D7D6-C3D0-0FFAE4DC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6753D2-F2AE-EC5F-EF15-F9610CAF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88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8E5C2B6-8E21-E970-E670-4E1AEF195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D03EA7-B092-16EC-B180-86687E200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78D751-8BC2-D865-3FEA-B644E8889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A708AE-E7F7-4DB8-90E2-B915C7A3F51B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CFB7CD-9B9C-388F-FBF2-58767F3AF2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C80050-C98B-30F6-5AE2-A93040CCF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C9494-8A22-426E-9992-8EDA883BD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59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42B2CD-C6D2-0DC0-A775-F23883743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3229" y="1631521"/>
            <a:ext cx="10668000" cy="2387600"/>
          </a:xfrm>
        </p:spPr>
        <p:txBody>
          <a:bodyPr/>
          <a:lstStyle/>
          <a:p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IFBLS Case Conference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4CA04B-7AA7-657B-FF8D-AAB2A754C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2757" y="4339795"/>
            <a:ext cx="9485243" cy="1655762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Name of the speaker</a:t>
            </a:r>
          </a:p>
          <a:p>
            <a:r>
              <a:rPr lang="en-US" altLang="ja-JP" sz="3200" dirty="0"/>
              <a:t>Affiliation</a:t>
            </a:r>
            <a:r>
              <a:rPr kumimoji="1" lang="en-US" altLang="ja-JP" sz="3200" dirty="0"/>
              <a:t> </a:t>
            </a:r>
            <a:endParaRPr kumimoji="1" lang="ja-JP" altLang="en-US" sz="320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F73D070-07A1-3F99-843D-C830B83561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300"/>
            <a:ext cx="12192000" cy="140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52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2AAC0B4-0F85-E0D6-932A-75671F635247}"/>
              </a:ext>
            </a:extLst>
          </p:cNvPr>
          <p:cNvSpPr txBox="1"/>
          <p:nvPr/>
        </p:nvSpPr>
        <p:spPr>
          <a:xfrm>
            <a:off x="2047461" y="2321290"/>
            <a:ext cx="7099023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Category: Gynecology</a:t>
            </a:r>
          </a:p>
          <a:p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Sample: Cervical smear </a:t>
            </a:r>
          </a:p>
          <a:p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Sex: Female</a:t>
            </a:r>
          </a:p>
          <a:p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Approximate Age: In her 40s.</a:t>
            </a:r>
          </a:p>
          <a:p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Patient’s</a:t>
            </a:r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history:</a:t>
            </a:r>
          </a:p>
          <a:p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94E2543-3618-A616-0E02-AE0847AF8E9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155"/>
            <a:ext cx="12192000" cy="140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78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29D0C25-12F6-14AA-DD90-510772939104}"/>
              </a:ext>
            </a:extLst>
          </p:cNvPr>
          <p:cNvSpPr txBox="1"/>
          <p:nvPr/>
        </p:nvSpPr>
        <p:spPr>
          <a:xfrm>
            <a:off x="2375452" y="2723323"/>
            <a:ext cx="7235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Provide several </a:t>
            </a:r>
            <a:r>
              <a:rPr lang="en-US" altLang="ja-JP" sz="4400" dirty="0"/>
              <a:t>p</a:t>
            </a:r>
            <a:r>
              <a:rPr kumimoji="1" lang="en-US" altLang="ja-JP" sz="4400" dirty="0"/>
              <a:t>hotos of the case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70021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5C82AF-8BB8-6188-F10D-F802B907CE99}"/>
              </a:ext>
            </a:extLst>
          </p:cNvPr>
          <p:cNvSpPr txBox="1"/>
          <p:nvPr/>
        </p:nvSpPr>
        <p:spPr>
          <a:xfrm>
            <a:off x="2037522" y="642209"/>
            <a:ext cx="8130208" cy="375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lnSpc>
                <a:spcPts val="1500"/>
              </a:lnSpc>
              <a:buNone/>
            </a:pPr>
            <a:r>
              <a:rPr lang="en-US" altLang="ja-JP" sz="3600" b="1" i="0" u="none" strike="noStrike" dirty="0">
                <a:effectLst/>
                <a:latin typeface="Segoe UI" panose="020B0502040204020203" pitchFamily="34" charset="0"/>
              </a:rPr>
              <a:t>Multiple Choice Options(example)</a:t>
            </a:r>
            <a:endParaRPr lang="en-US" altLang="ja-JP" sz="36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03DEA7-7282-C3B1-9A16-3B43CE998CFA}"/>
              </a:ext>
            </a:extLst>
          </p:cNvPr>
          <p:cNvSpPr txBox="1"/>
          <p:nvPr/>
        </p:nvSpPr>
        <p:spPr>
          <a:xfrm>
            <a:off x="1769163" y="1858615"/>
            <a:ext cx="88259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kumimoji="1" lang="en-US" altLang="ja-JP" sz="4400" dirty="0"/>
              <a:t> ASC-US</a:t>
            </a:r>
          </a:p>
          <a:p>
            <a:pPr marL="342900" indent="-342900">
              <a:buAutoNum type="alphaUcPeriod"/>
            </a:pPr>
            <a:r>
              <a:rPr lang="en-US" altLang="ja-JP" sz="4400" dirty="0"/>
              <a:t> LSIL</a:t>
            </a:r>
            <a:endParaRPr kumimoji="1" lang="en-US" altLang="ja-JP" sz="4400" dirty="0"/>
          </a:p>
          <a:p>
            <a:pPr marL="342900" indent="-342900">
              <a:buAutoNum type="alphaUcPeriod"/>
            </a:pPr>
            <a:r>
              <a:rPr kumimoji="1" lang="en-US" altLang="ja-JP" sz="4400" dirty="0"/>
              <a:t> HSIL</a:t>
            </a:r>
          </a:p>
          <a:p>
            <a:pPr marL="342900" indent="-342900">
              <a:buAutoNum type="alphaUcPeriod"/>
            </a:pPr>
            <a:r>
              <a:rPr kumimoji="1" lang="en-US" altLang="ja-JP" sz="4400" dirty="0"/>
              <a:t> Squamous cell carcinoma</a:t>
            </a:r>
          </a:p>
          <a:p>
            <a:pPr marL="342900" indent="-342900">
              <a:buAutoNum type="alphaUcPeriod"/>
            </a:pPr>
            <a:r>
              <a:rPr lang="en-US" altLang="ja-JP" sz="4400" dirty="0"/>
              <a:t> </a:t>
            </a:r>
            <a:r>
              <a:rPr lang="en-US" altLang="ja-JP" sz="4400" dirty="0" err="1"/>
              <a:t>Adenocaricnoma</a:t>
            </a:r>
            <a:endParaRPr kumimoji="1" lang="en-US" altLang="ja-JP" sz="4400" dirty="0"/>
          </a:p>
          <a:p>
            <a:pPr marL="342900" indent="-342900">
              <a:buAutoNum type="alphaUcPeriod"/>
            </a:pPr>
            <a:endParaRPr lang="en-US" altLang="ja-JP" sz="4000" dirty="0"/>
          </a:p>
          <a:p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96947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4E62CE-0EC3-687D-C108-A7A18B80DB8D}"/>
              </a:ext>
            </a:extLst>
          </p:cNvPr>
          <p:cNvSpPr txBox="1"/>
          <p:nvPr/>
        </p:nvSpPr>
        <p:spPr>
          <a:xfrm>
            <a:off x="1530625" y="1649894"/>
            <a:ext cx="8816007" cy="175432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Prepare several slides for the case interpretation and final answer</a:t>
            </a:r>
            <a:endParaRPr kumimoji="1" lang="ja-JP" altLang="en-US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34E5039-13E7-83E3-0673-176D1530CE8B}"/>
              </a:ext>
            </a:extLst>
          </p:cNvPr>
          <p:cNvSpPr txBox="1"/>
          <p:nvPr/>
        </p:nvSpPr>
        <p:spPr>
          <a:xfrm>
            <a:off x="3279913" y="4790659"/>
            <a:ext cx="8010939" cy="10772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3200" dirty="0"/>
              <a:t>This is not necessary for inclusion in the abstract</a:t>
            </a:r>
            <a:r>
              <a:rPr kumimoji="1" lang="en-US" altLang="ja-JP" dirty="0"/>
              <a:t>.</a:t>
            </a:r>
            <a:endParaRPr kumimoji="1" lang="ja-JP" altLang="en-US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67E18CAD-87FB-9E1D-9B32-94862C74C441}"/>
              </a:ext>
            </a:extLst>
          </p:cNvPr>
          <p:cNvSpPr/>
          <p:nvPr/>
        </p:nvSpPr>
        <p:spPr>
          <a:xfrm rot="10800000">
            <a:off x="6460746" y="3619906"/>
            <a:ext cx="397565" cy="94244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1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72</Words>
  <Application>Microsoft Office PowerPoint</Application>
  <PresentationFormat>ワイド画面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BIZ UDPゴシック</vt:lpstr>
      <vt:lpstr>游ゴシック</vt:lpstr>
      <vt:lpstr>游ゴシック Light</vt:lpstr>
      <vt:lpstr>Arial</vt:lpstr>
      <vt:lpstr>Segoe UI</vt:lpstr>
      <vt:lpstr>Office テーマ</vt:lpstr>
      <vt:lpstr>IFBLS Case Conference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小松 京子 KK.</dc:creator>
  <cp:lastModifiedBy>小松 京子 KK.</cp:lastModifiedBy>
  <cp:revision>4</cp:revision>
  <dcterms:created xsi:type="dcterms:W3CDTF">2026-02-06T01:28:33Z</dcterms:created>
  <dcterms:modified xsi:type="dcterms:W3CDTF">2026-02-06T02:08:13Z</dcterms:modified>
</cp:coreProperties>
</file>